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4"/>
  </p:notesMasterIdLst>
  <p:sldIdLst>
    <p:sldId id="256" r:id="rId2"/>
    <p:sldId id="275" r:id="rId3"/>
    <p:sldId id="279" r:id="rId4"/>
    <p:sldId id="281" r:id="rId5"/>
    <p:sldId id="282" r:id="rId6"/>
    <p:sldId id="287" r:id="rId7"/>
    <p:sldId id="297" r:id="rId8"/>
    <p:sldId id="425" r:id="rId9"/>
    <p:sldId id="424" r:id="rId10"/>
    <p:sldId id="426" r:id="rId11"/>
    <p:sldId id="427" r:id="rId12"/>
    <p:sldId id="428" r:id="rId13"/>
    <p:sldId id="429" r:id="rId14"/>
    <p:sldId id="437" r:id="rId15"/>
    <p:sldId id="438" r:id="rId16"/>
    <p:sldId id="323" r:id="rId17"/>
    <p:sldId id="439" r:id="rId18"/>
    <p:sldId id="447" r:id="rId19"/>
    <p:sldId id="449" r:id="rId20"/>
    <p:sldId id="450" r:id="rId21"/>
    <p:sldId id="448" r:id="rId22"/>
    <p:sldId id="440" r:id="rId23"/>
    <p:sldId id="441" r:id="rId24"/>
    <p:sldId id="451" r:id="rId25"/>
    <p:sldId id="452" r:id="rId26"/>
    <p:sldId id="453" r:id="rId27"/>
    <p:sldId id="454" r:id="rId28"/>
    <p:sldId id="455" r:id="rId29"/>
    <p:sldId id="444" r:id="rId30"/>
    <p:sldId id="445" r:id="rId31"/>
    <p:sldId id="446" r:id="rId32"/>
    <p:sldId id="430" r:id="rId33"/>
    <p:sldId id="431" r:id="rId34"/>
    <p:sldId id="456" r:id="rId35"/>
    <p:sldId id="457" r:id="rId36"/>
    <p:sldId id="458" r:id="rId37"/>
    <p:sldId id="459" r:id="rId38"/>
    <p:sldId id="460" r:id="rId39"/>
    <p:sldId id="464" r:id="rId40"/>
    <p:sldId id="461" r:id="rId41"/>
    <p:sldId id="462" r:id="rId42"/>
    <p:sldId id="463" r:id="rId43"/>
    <p:sldId id="465" r:id="rId44"/>
    <p:sldId id="466" r:id="rId45"/>
    <p:sldId id="467" r:id="rId46"/>
    <p:sldId id="324" r:id="rId47"/>
    <p:sldId id="432" r:id="rId48"/>
    <p:sldId id="325" r:id="rId49"/>
    <p:sldId id="333" r:id="rId50"/>
    <p:sldId id="434" r:id="rId51"/>
    <p:sldId id="436" r:id="rId52"/>
    <p:sldId id="422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132" autoAdjust="0"/>
    <p:restoredTop sz="94660"/>
  </p:normalViewPr>
  <p:slideViewPr>
    <p:cSldViewPr>
      <p:cViewPr>
        <p:scale>
          <a:sx n="70" d="100"/>
          <a:sy n="70" d="100"/>
        </p:scale>
        <p:origin x="-1320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7984F-65F3-46B0-B5FD-93DC5E7FA266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9273-D6F5-4F93-B568-4C53EAAC33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627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39273-D6F5-4F93-B568-4C53EAAC33E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491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1556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147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9790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6893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125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5661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8172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2392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820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2518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9834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FF472-A694-485C-AC16-E2F095821D5A}" type="datetimeFigureOut">
              <a:rPr lang="en-GB" smtClean="0"/>
              <a:pPr/>
              <a:t>24/02/2016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D2A6-F5DA-477D-BE6F-87653B3EA0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0856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7772400" cy="1470025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Customer </a:t>
            </a:r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Complaint 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Solution </a:t>
            </a:r>
            <a:endParaRPr lang="en-GB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2700" y="4343400"/>
            <a:ext cx="4343400" cy="47994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J.R.M.JEEWANDARA</a:t>
            </a:r>
            <a:endParaRPr lang="en-US" sz="2400" dirty="0" smtClean="0">
              <a:solidFill>
                <a:srgbClr val="00206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1000" cy="3810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381000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Fan Heiti Std B" pitchFamily="34" charset="-128"/>
                <a:ea typeface="Adobe Fan Heiti Std B" pitchFamily="34" charset="-128"/>
              </a:rPr>
              <a:t>Institute of Engineering Technology Katunayaka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 rot="5400000">
            <a:off x="8075679" y="684279"/>
            <a:ext cx="1752593" cy="384048"/>
          </a:xfrm>
        </p:spPr>
        <p:txBody>
          <a:bodyPr/>
          <a:lstStyle/>
          <a:p>
            <a:r>
              <a:rPr lang="en-US" dirty="0" smtClean="0"/>
              <a:t>Mr. J.R.M.JEEWANDARA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200" y="2313296"/>
            <a:ext cx="1524000" cy="195390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0" descr="IET NEW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28649"/>
            <a:ext cx="1905000" cy="18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14400" y="5029200"/>
            <a:ext cx="4800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Western North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Region, Access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Network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Planning,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Kaduwela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Dialog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Axiata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PLC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ANDROID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357094"/>
            <a:ext cx="7797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T</a:t>
            </a:r>
            <a:r>
              <a:rPr lang="en-US" dirty="0" smtClean="0">
                <a:latin typeface="Calibri" pitchFamily="34" charset="0"/>
              </a:rPr>
              <a:t>he </a:t>
            </a:r>
            <a:r>
              <a:rPr lang="en-US" dirty="0">
                <a:latin typeface="Calibri" pitchFamily="34" charset="0"/>
              </a:rPr>
              <a:t>smart phone application for every versions of android phones.</a:t>
            </a:r>
          </a:p>
        </p:txBody>
      </p:sp>
      <p:pic>
        <p:nvPicPr>
          <p:cNvPr id="4" name="Picture 3" descr="C:\Users\GAYATHRI\Desktop\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46093" y="1927409"/>
            <a:ext cx="2649556" cy="3974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GAYATHRI\Desktop\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49012"/>
            <a:ext cx="2743200" cy="41146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676400" y="3840786"/>
            <a:ext cx="3568421" cy="14743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C:\Users\GAYATHRI\Desktop\ZIONX\Desktop\Dialog\logo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1525" y="2895600"/>
            <a:ext cx="679615" cy="6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ANDROID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176" y="1370305"/>
            <a:ext cx="7855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The existing </a:t>
            </a:r>
            <a:r>
              <a:rPr lang="en-US" dirty="0">
                <a:latin typeface="Calibri" pitchFamily="34" charset="0"/>
              </a:rPr>
              <a:t>user program to read the data from the smart phone application.</a:t>
            </a:r>
          </a:p>
        </p:txBody>
      </p:sp>
      <p:pic>
        <p:nvPicPr>
          <p:cNvPr id="2050" name="Picture 2" descr="C:\Users\GAYATHRI\Desktop\DS\device-2016-01-06-1936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4594" y="1997708"/>
            <a:ext cx="1981200" cy="352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AYATHRI\Desktop\DS\device-2016-01-06-19494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16636"/>
            <a:ext cx="1977988" cy="35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Desktop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1476233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O</a:t>
            </a:r>
            <a:r>
              <a:rPr lang="en-US" dirty="0" smtClean="0">
                <a:latin typeface="Calibri" pitchFamily="34" charset="0"/>
              </a:rPr>
              <a:t>nline </a:t>
            </a:r>
            <a:r>
              <a:rPr lang="en-US" dirty="0">
                <a:latin typeface="Calibri" pitchFamily="34" charset="0"/>
              </a:rPr>
              <a:t>server and testing the hole project.</a:t>
            </a:r>
          </a:p>
        </p:txBody>
      </p:sp>
      <p:pic>
        <p:nvPicPr>
          <p:cNvPr id="3074" name="Picture 2" descr="C:\Users\GAYATHRI\Desktop\DS\MainWindow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73231"/>
            <a:ext cx="2971804" cy="16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YATHRI\Desktop\DS\LoginWind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0678"/>
            <a:ext cx="2971801" cy="167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AYATHRI\Desktop\DS\MainWindow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89778"/>
            <a:ext cx="2971800" cy="16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GAYATHRI\Desktop\DS\MainWindow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6759" y="3773233"/>
            <a:ext cx="2971800" cy="16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098" name="Picture 2" descr="C:\Users\GAYATHRI\Desktop\DS\d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20151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AYATHRI\Desktop\DS\MainWindow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1376" y="1828800"/>
            <a:ext cx="420191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126954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LAYOUT</a:t>
            </a:r>
          </a:p>
          <a:p>
            <a:endParaRPr lang="en-US" sz="6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42" name="Picture 2" descr="C:\Users\GAYATHRI\Desktop\DS\samsung-5g-la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0812" y="2133600"/>
            <a:ext cx="5161128" cy="30756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017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313" y="157330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G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et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information. </a:t>
            </a:r>
          </a:p>
        </p:txBody>
      </p:sp>
      <p:pic>
        <p:nvPicPr>
          <p:cNvPr id="7" name="Picture 2" descr="C:\Users\GAYATHRI\Desktop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86158"/>
            <a:ext cx="4953000" cy="34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PLANNING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313" y="157330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I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nsert to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database.</a:t>
            </a:r>
          </a:p>
        </p:txBody>
      </p:sp>
      <p:pic>
        <p:nvPicPr>
          <p:cNvPr id="12" name="Picture 2" descr="C:\Users\GAYATHRI\Desktop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313" y="2259842"/>
            <a:ext cx="4114800" cy="280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6551" y="2514600"/>
            <a:ext cx="1249698" cy="18764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181600" y="3198018"/>
            <a:ext cx="1143000" cy="509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Picture 2" descr="C:\Users\GAYATHRI\Desktop\as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39232"/>
            <a:ext cx="6248400" cy="357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56313" y="1342301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MS SQL DATABASE CORDINS</a:t>
            </a:r>
          </a:p>
        </p:txBody>
      </p:sp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2290" name="Picture 2" descr="C:\Users\GAYATHRI\Desktop\fdgfd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400" y="1850605"/>
            <a:ext cx="8497951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6313" y="1342301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MS SQL DATABASE CORDINS</a:t>
            </a:r>
          </a:p>
        </p:txBody>
      </p:sp>
    </p:spTree>
    <p:extLst>
      <p:ext uri="{BB962C8B-B14F-4D97-AF65-F5344CB8AC3E}">
        <p14:creationId xmlns:p14="http://schemas.microsoft.com/office/powerpoint/2010/main" xmlns="" val="23718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4338" name="Picture 2" descr="C:\Users\GAYATHRI\Desktop\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344" y="2086190"/>
            <a:ext cx="8618064" cy="263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6313" y="1342301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MS SQL DATABASE CORDINS</a:t>
            </a:r>
          </a:p>
        </p:txBody>
      </p:sp>
    </p:spTree>
    <p:extLst>
      <p:ext uri="{BB962C8B-B14F-4D97-AF65-F5344CB8AC3E}">
        <p14:creationId xmlns:p14="http://schemas.microsoft.com/office/powerpoint/2010/main" xmlns="" val="23718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7756" y="1523999"/>
            <a:ext cx="6067239" cy="355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755176" y="381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Management</a:t>
            </a:r>
          </a:p>
          <a:p>
            <a:endParaRPr lang="en-GB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3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5362" name="Picture 2" descr="C:\Users\GAYATHRI\Desktop\compla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594" y="2003425"/>
            <a:ext cx="8904287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6313" y="1342301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MS SQL DATABASE CORDINS</a:t>
            </a:r>
          </a:p>
        </p:txBody>
      </p:sp>
    </p:spTree>
    <p:extLst>
      <p:ext uri="{BB962C8B-B14F-4D97-AF65-F5344CB8AC3E}">
        <p14:creationId xmlns:p14="http://schemas.microsoft.com/office/powerpoint/2010/main" xmlns="" val="23718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314" name="Picture 2" descr="C:\Users\GAYATHRI\Desktop\gfg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863" y="1752600"/>
            <a:ext cx="721836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6313" y="1342301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MS SQL DATABASE CORDINS</a:t>
            </a:r>
          </a:p>
        </p:txBody>
      </p:sp>
    </p:spTree>
    <p:extLst>
      <p:ext uri="{BB962C8B-B14F-4D97-AF65-F5344CB8AC3E}">
        <p14:creationId xmlns:p14="http://schemas.microsoft.com/office/powerpoint/2010/main" xmlns="" val="23718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6386" name="Picture 2" descr="C:\Users\GAYATHRI\Desktop\t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0014" y="1823847"/>
            <a:ext cx="1873939" cy="373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GAYATHRI\Desktop\stod pr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70801"/>
            <a:ext cx="1780009" cy="382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06368" y="1470437"/>
            <a:ext cx="2417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MS SQL DATA TABLES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19600" y="1493508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MS SQL STORED </a:t>
            </a:r>
            <a:r>
              <a:rPr lang="en-US" b="1" dirty="0">
                <a:latin typeface="Cambria" panose="02040503050406030204" pitchFamily="18" charset="0"/>
              </a:rPr>
              <a:t>PROCEDURE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313" y="157330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GSM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SMS module. </a:t>
            </a:r>
          </a:p>
        </p:txBody>
      </p:sp>
      <p:pic>
        <p:nvPicPr>
          <p:cNvPr id="17410" name="Picture 2" descr="C:\Users\GAYATHRI\Desktop\DS\SIM900A_GSM_mod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1933" y="2168510"/>
            <a:ext cx="4064759" cy="34976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24600" y="3473539"/>
            <a:ext cx="253947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SIM 900 A GSM MODULE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313" y="157330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GSM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SMS module. </a:t>
            </a:r>
          </a:p>
        </p:txBody>
      </p:sp>
      <p:pic>
        <p:nvPicPr>
          <p:cNvPr id="17411" name="Picture 3" descr="C:\Users\GAYATHRI\Desktop\DS\4D-USB2TTL_topvi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8527" y="2070237"/>
            <a:ext cx="5498783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6109" y="4276346"/>
            <a:ext cx="244361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TTL TO USB CONVERTER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038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313" y="157330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D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esigning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GSM SMS module. </a:t>
            </a:r>
          </a:p>
        </p:txBody>
      </p:sp>
      <p:pic>
        <p:nvPicPr>
          <p:cNvPr id="18434" name="Picture 2" descr="C:\Users\GAYATHRI\Desktop\DS\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16530"/>
            <a:ext cx="2287137" cy="1653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GAYATHRI\Desktop\DS\new-sim900-gsm-gprs-shield-module-development-board-icomsat-k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94144"/>
            <a:ext cx="2057400" cy="15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GAYATHRI\Desktop\DS\Robomart-Robomart-Usb-To-Ttl-rx-tx-Converter-3c0ec8d0-8717-4a34-a2fa-3567190fee1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8334" y="3138258"/>
            <a:ext cx="2352049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800383" y="3314469"/>
            <a:ext cx="61975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/>
          <p:cNvSpPr/>
          <p:nvPr/>
        </p:nvSpPr>
        <p:spPr>
          <a:xfrm>
            <a:off x="2441243" y="3138849"/>
            <a:ext cx="908713" cy="923189"/>
          </a:xfrm>
          <a:prstGeom prst="plus">
            <a:avLst>
              <a:gd name="adj" fmla="val 43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38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9458" name="Picture 2" descr="C:\Users\GAYATHRI\Desktop\ZIONX\New Data\Gsm Moderm\20160104_0932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937" y="2005700"/>
            <a:ext cx="4490439" cy="2531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GAYATHRI\Desktop\DS\SDSD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58193"/>
            <a:ext cx="4206170" cy="2626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3057" y="4546647"/>
            <a:ext cx="1866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GSM Equipment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200" y="4675655"/>
            <a:ext cx="144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</a:rPr>
              <a:t>PC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190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GAYATHRI\Desktop\DS\20160107_1645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71183"/>
            <a:ext cx="1600200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GAYATHRI\Desktop\DS\sdas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4902" y="2698695"/>
            <a:ext cx="2286000" cy="16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953759" y="3018882"/>
            <a:ext cx="1032397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687694" y="3032530"/>
            <a:ext cx="90214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GAYATHRI\Desktop\DS\aa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8902" y="2553544"/>
            <a:ext cx="2650877" cy="19159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066800" y="1268412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T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esting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server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76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YATHRI\Desktop\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6721" y="1756243"/>
            <a:ext cx="2649556" cy="3974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GAYATHRI\Desktop\ZIONX\Desktop\Dialog\logo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292" y="2554406"/>
            <a:ext cx="1903628" cy="19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66800" y="1268412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D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esigning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3554" name="Picture 2" descr="C:\Users\GAYATHRI\Desktop\DS\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6277" y="1756243"/>
            <a:ext cx="2649554" cy="39741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83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800" y="1268412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D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esigning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pic>
        <p:nvPicPr>
          <p:cNvPr id="21506" name="Picture 2" descr="C:\Users\GAYATHRI\Desktop\DS\device-2016-01-06-202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291" y="1765343"/>
            <a:ext cx="2079017" cy="36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GAYATHRI\Desktop\DS\device-2016-01-06-1936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65343"/>
            <a:ext cx="2079017" cy="36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GAYATHRI\Desktop\DS\device-2016-01-06-1949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5343"/>
            <a:ext cx="2079017" cy="36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PROPOSAL</a:t>
            </a:r>
          </a:p>
          <a:p>
            <a:endParaRPr lang="en-GB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2975" y="1268411"/>
            <a:ext cx="6136802" cy="407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1268412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D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esigning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pic>
        <p:nvPicPr>
          <p:cNvPr id="22530" name="Picture 2" descr="C:\Users\GAYATHRI\Desktop\DS\device-2016-01-06-2032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177" y="1774825"/>
            <a:ext cx="2216624" cy="394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GAYATHRI\Desktop\DS\device-2016-01-06-2037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74826"/>
            <a:ext cx="2221954" cy="395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GAYATHRI\Desktop\DS\device-2016-01-06-20383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3064" y="1774826"/>
            <a:ext cx="2216624" cy="394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PROJECT PLANNING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4578" name="Picture 2" descr="C:\Users\GAYATHRI\Desktop\and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3388" y="1782241"/>
            <a:ext cx="12858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GAYATHRI\Desktop\andrf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5876" y="1782241"/>
            <a:ext cx="1657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GAYATHRI\Desktop\andrfill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380" y="1782241"/>
            <a:ext cx="14954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4753128"/>
            <a:ext cx="21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Project Files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6956" y="4740618"/>
            <a:ext cx="18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Java Files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41033" y="4740618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Xml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41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000" y="533400"/>
            <a:ext cx="7772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Desktop 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838200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T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esting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pic>
        <p:nvPicPr>
          <p:cNvPr id="1026" name="Picture 2" descr="C:\Users\GAYATHRI\Desktop\DS\MainWindow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8854" y="1295400"/>
            <a:ext cx="772610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295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000" y="228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838200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T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esting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pic>
        <p:nvPicPr>
          <p:cNvPr id="2050" name="Picture 2" descr="C:\Users\GAYATHRI\Desktop\DS\MainWindo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9055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295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000" y="228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914400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T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esting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the mobile application</a:t>
            </a:r>
          </a:p>
        </p:txBody>
      </p:sp>
      <p:pic>
        <p:nvPicPr>
          <p:cNvPr id="3074" name="Picture 2" descr="C:\Users\GAYATHRI\Desktop\DS\hj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45430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99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0" name="Picture 2" descr="C:\Users\GAYATHRI\Desktop\DS\MainWindo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1582" y="1371600"/>
            <a:ext cx="745501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99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098" name="Picture 2" descr="C:\Users\GAYATHRI\Desktop\DS\fsas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539" y="1371600"/>
            <a:ext cx="758983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99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000" y="381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2" name="Picture 2" descr="C:\Users\GAYATHRI\Desktop\DS\d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996436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99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14400" y="3810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146" name="Picture 2" descr="C:\Users\GAYATHRI\Desktop\DS\fgfgfs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6705600" cy="507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170" name="Picture 2" descr="C:\Users\GAYATHRI\Desktop\DS\MainWindow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86164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GAYATHRI\Desktop\mob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92" y="2917826"/>
            <a:ext cx="2614644" cy="16320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xisting System</a:t>
            </a:r>
          </a:p>
          <a:p>
            <a:endParaRPr lang="en-GB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" name="Picture 3" descr="C:\Users\GAYATHRI\Desktop\Boost-Network-Signal-Strength-on-iPhon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703" y="31816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8894" y="2981030"/>
            <a:ext cx="2646575" cy="1766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0330" y="1524001"/>
            <a:ext cx="2182091" cy="1600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Bent Arrow 13"/>
          <p:cNvSpPr/>
          <p:nvPr/>
        </p:nvSpPr>
        <p:spPr>
          <a:xfrm rot="10800000" flipH="1" flipV="1">
            <a:off x="1371600" y="1830200"/>
            <a:ext cx="2021982" cy="914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257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 flipV="1">
            <a:off x="6518528" y="1428497"/>
            <a:ext cx="914400" cy="206425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53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7265" y="4747619"/>
            <a:ext cx="14898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Support Team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08574" y="4747619"/>
            <a:ext cx="211096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Customer Complaint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4248543" y="3386646"/>
            <a:ext cx="78566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194" name="Picture 2" descr="C:\Users\GAYATHRI\Desktop\DS\MainWindow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74530" cy="44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218" name="Picture 2" descr="C:\Users\GAYATHRI\Desktop\DS\MainWindow05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59055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42" name="Picture 2" descr="C:\Users\GAYATHRI\Desktop\DS\MainWindow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799" y="1371600"/>
            <a:ext cx="786164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3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1266" name="Picture 2" descr="C:\Users\GAYATHRI\Desktop\DS\MainWindow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72610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09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User Desktop Application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2290" name="Picture 2" descr="C:\Users\GAYATHRI\Desktop\DS\s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7253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09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Our Final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bjective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268412"/>
            <a:ext cx="6096000" cy="4969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latin typeface="Cambria" panose="02040503050406030204" pitchFamily="18" charset="0"/>
              </a:rPr>
              <a:t>Assume Coverage</a:t>
            </a:r>
            <a:endParaRPr lang="en-US" sz="2000" b="1" dirty="0" smtClean="0">
              <a:effectLst/>
              <a:latin typeface="Cambria" panose="02040503050406030204" pitchFamily="18" charset="0"/>
            </a:endParaRPr>
          </a:p>
        </p:txBody>
      </p:sp>
      <p:pic>
        <p:nvPicPr>
          <p:cNvPr id="13314" name="Picture 2" descr="C:\Users\GAYATHRI\Desktop\DS\sa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18660" cy="37770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09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MARKET RESEARCH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1059976" y="2003424"/>
            <a:ext cx="7855424" cy="28733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mbria" panose="02040503050406030204" pitchFamily="18" charset="0"/>
              </a:rPr>
              <a:t>Dialog Server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 software is a very easy to handle, because data entering &amp; delete in very easy. 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>
                <a:effectLst/>
                <a:latin typeface="Cambria" panose="02040503050406030204" pitchFamily="18" charset="0"/>
              </a:rPr>
              <a:t>Planning Engineer does not need good computer knowledge, but he can handle this software.</a:t>
            </a:r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MARKET RESEARCH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755176" y="1524000"/>
            <a:ext cx="7855424" cy="134937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mbria" panose="02040503050406030204" pitchFamily="18" charset="0"/>
              </a:rPr>
              <a:t>There are different types of signal trace software.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But any of them can use for mobile customer complaints. </a:t>
            </a:r>
          </a:p>
        </p:txBody>
      </p:sp>
      <p:pic>
        <p:nvPicPr>
          <p:cNvPr id="5122" name="Picture 2" descr="C:\Users\GAYATHRI\Desktop\g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084" y="3752850"/>
            <a:ext cx="24384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e 1"/>
          <p:cNvSpPr/>
          <p:nvPr/>
        </p:nvSpPr>
        <p:spPr>
          <a:xfrm>
            <a:off x="3193576" y="2819400"/>
            <a:ext cx="602776" cy="2667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:\Users\GAYATHRI\Desktop\ahg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6107" y="2952748"/>
            <a:ext cx="1188947" cy="2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YATHRI\Desktop\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7110" y="2911467"/>
            <a:ext cx="1219200" cy="23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6762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TECHNICAL RESEARCH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727880" y="2003425"/>
            <a:ext cx="8160224" cy="23622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effectLst/>
                <a:latin typeface="Cambria" panose="02040503050406030204" pitchFamily="18" charset="0"/>
              </a:rPr>
              <a:t>I used web research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smtClean="0">
                <a:effectLst/>
                <a:latin typeface="Cambria" panose="02040503050406030204" pitchFamily="18" charset="0"/>
              </a:rPr>
              <a:t>programming language. Ex:</a:t>
            </a:r>
            <a:r>
              <a:rPr lang="en-US" sz="2000" b="1" dirty="0" smtClean="0">
                <a:latin typeface="Cambria" panose="02040503050406030204" pitchFamily="18" charset="0"/>
                <a:hlinkClick r:id="rId3"/>
              </a:rPr>
              <a:t>http://www.stackoverflow.com/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endParaRPr lang="en-US" sz="2000" b="1" dirty="0" smtClean="0">
              <a:latin typeface="Cambria" panose="02040503050406030204" pitchFamily="18" charset="0"/>
            </a:endParaRPr>
          </a:p>
          <a:p>
            <a:r>
              <a:rPr lang="en-US" sz="2000" b="1" dirty="0" smtClean="0">
                <a:latin typeface="Cambria" panose="02040503050406030204" pitchFamily="18" charset="0"/>
              </a:rPr>
              <a:t>And used web </a:t>
            </a:r>
            <a:r>
              <a:rPr lang="en-US" sz="2000" b="1" dirty="0">
                <a:latin typeface="Cambria" panose="02040503050406030204" pitchFamily="18" charset="0"/>
              </a:rPr>
              <a:t>research</a:t>
            </a:r>
            <a:r>
              <a:rPr lang="en-US" sz="2000" b="1" dirty="0" smtClean="0">
                <a:latin typeface="Cambria" panose="02040503050406030204" pitchFamily="18" charset="0"/>
              </a:rPr>
              <a:t> for developing the project.</a:t>
            </a:r>
          </a:p>
          <a:p>
            <a:endParaRPr lang="en-US" sz="2000" b="1" dirty="0">
              <a:effectLst/>
              <a:latin typeface="Cambria" panose="02040503050406030204" pitchFamily="18" charset="0"/>
            </a:endParaRPr>
          </a:p>
          <a:p>
            <a:r>
              <a:rPr lang="en-US" sz="2000" b="1" dirty="0" smtClean="0">
                <a:effectLst/>
                <a:latin typeface="Cambria" panose="02040503050406030204" pitchFamily="18" charset="0"/>
              </a:rPr>
              <a:t>And I visited many mobile towers to get more information about the Dialog site and antenna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IMPLEMENTATION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Picture 5" descr="C:\Users\GAYATHRI\Desktop\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280" y="2342865"/>
            <a:ext cx="1447800" cy="217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836" y="1514025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latin typeface="Calibri" pitchFamily="34" charset="0"/>
              </a:rPr>
              <a:t>Smart Phone with GPS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4574799"/>
            <a:ext cx="29335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Phone GPS Data / Signal Data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6977" y="2321256"/>
            <a:ext cx="1249698" cy="1876425"/>
          </a:xfrm>
          <a:prstGeom prst="rect">
            <a:avLst/>
          </a:prstGeom>
        </p:spPr>
      </p:pic>
      <p:pic>
        <p:nvPicPr>
          <p:cNvPr id="6150" name="Picture 6" descr="http://marketingdirectorblog.com/wp-content/uploads/2013/05/ID-10077104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83347" y="2677538"/>
            <a:ext cx="2086488" cy="15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67200" y="4574799"/>
            <a:ext cx="103265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URL LINK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914247" y="4574799"/>
            <a:ext cx="16610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 SQL SERVER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2343080" y="3048000"/>
            <a:ext cx="992547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882323" y="3010063"/>
            <a:ext cx="992547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Existing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System Solution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GB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9046" y="1268412"/>
            <a:ext cx="2881653" cy="1923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Bent Arrow 9"/>
          <p:cNvSpPr/>
          <p:nvPr/>
        </p:nvSpPr>
        <p:spPr>
          <a:xfrm rot="10800000" flipH="1" flipV="1">
            <a:off x="1309989" y="1656639"/>
            <a:ext cx="2021982" cy="914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257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Bent Arrow 10"/>
          <p:cNvSpPr/>
          <p:nvPr/>
        </p:nvSpPr>
        <p:spPr>
          <a:xfrm rot="16200000" flipH="1" flipV="1">
            <a:off x="6695627" y="1246888"/>
            <a:ext cx="914400" cy="206425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53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Picture 2" descr="C:\Users\GAYATHRI\Desktop\HIA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1859" y="2843579"/>
            <a:ext cx="2457341" cy="14236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GAYATHRI\Desktop\webinar-netgear-nuovi-ap-professionali-prosafe-wac720-e-wac730-1-6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8464" y="3657246"/>
            <a:ext cx="1962149" cy="1762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GAYATHRI\Desktop\Technician-working-on-communication-tower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428" y="2736217"/>
            <a:ext cx="2842149" cy="1497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ent Arrow 14"/>
          <p:cNvSpPr/>
          <p:nvPr/>
        </p:nvSpPr>
        <p:spPr>
          <a:xfrm rot="5400000" flipH="1" flipV="1">
            <a:off x="1863779" y="3680424"/>
            <a:ext cx="914400" cy="20219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753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Bent Arrow 15"/>
          <p:cNvSpPr/>
          <p:nvPr/>
        </p:nvSpPr>
        <p:spPr>
          <a:xfrm flipH="1" flipV="1">
            <a:off x="6085266" y="4267198"/>
            <a:ext cx="2021982" cy="91440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257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6460" y="3007250"/>
            <a:ext cx="14898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Support Team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762793" y="5421083"/>
            <a:ext cx="183415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Visiting 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IMPLEMENTATION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9836" y="1514025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latin typeface="Calibri" pitchFamily="34" charset="0"/>
              </a:rPr>
              <a:t>Normal Phone without GPS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081" y="4362342"/>
            <a:ext cx="174906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Phone GPS Data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2676" y="2348139"/>
            <a:ext cx="1249698" cy="1876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95257" y="4362342"/>
            <a:ext cx="231505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SIM900A GSM Module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081277" y="4362342"/>
            <a:ext cx="16610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 SQL SERVER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1973552" y="3069131"/>
            <a:ext cx="496273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:\Users\GAYATHRI\Desktop\20160107_1645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45646"/>
            <a:ext cx="1329128" cy="162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GAYATHRI\Desktop\DS\aa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8322" y="2680007"/>
            <a:ext cx="1677829" cy="1212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cdn.ndtv.com/tech/images/gadgets/HP-pc-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10314" y="2670382"/>
            <a:ext cx="1973982" cy="1178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03880" y="4357400"/>
            <a:ext cx="154632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PC - Computer</a:t>
            </a:r>
            <a:endParaRPr lang="en-GB" dirty="0"/>
          </a:p>
        </p:txBody>
      </p:sp>
      <p:sp>
        <p:nvSpPr>
          <p:cNvPr id="18" name="Right Arrow 17"/>
          <p:cNvSpPr/>
          <p:nvPr/>
        </p:nvSpPr>
        <p:spPr>
          <a:xfrm>
            <a:off x="4321845" y="3069131"/>
            <a:ext cx="496273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833141" y="2992453"/>
            <a:ext cx="496273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74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IMPLEMENTATION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9836" y="1514025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sz="2400" dirty="0" smtClean="0">
                <a:latin typeface="Calibri" pitchFamily="34" charset="0"/>
              </a:rPr>
              <a:t>Dialog User Interface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2256790"/>
            <a:ext cx="1249698" cy="1876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7765" y="4357400"/>
            <a:ext cx="16610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MS SQL SERVER</a:t>
            </a:r>
            <a:endParaRPr lang="en-GB" dirty="0"/>
          </a:p>
        </p:txBody>
      </p:sp>
      <p:pic>
        <p:nvPicPr>
          <p:cNvPr id="9218" name="Picture 2" descr="http://cdn.ndtv.com/tech/images/gadgets/HP-pc-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9889" y="2670382"/>
            <a:ext cx="1973982" cy="1178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13775" y="4357400"/>
            <a:ext cx="154632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PC - Computer</a:t>
            </a:r>
            <a:endParaRPr lang="en-GB" dirty="0"/>
          </a:p>
        </p:txBody>
      </p:sp>
      <p:sp>
        <p:nvSpPr>
          <p:cNvPr id="18" name="Right Arrow 17"/>
          <p:cNvSpPr/>
          <p:nvPr/>
        </p:nvSpPr>
        <p:spPr>
          <a:xfrm>
            <a:off x="2419257" y="3056396"/>
            <a:ext cx="496273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C:\Users\GAYATHRI\Desktop\DS\LoginWind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8010" y="2264663"/>
            <a:ext cx="1752600" cy="9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GAYATHRI\Desktop\DS\MainWindow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159" y="3290023"/>
            <a:ext cx="1752433" cy="9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10528" y="4342211"/>
            <a:ext cx="102143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User UGI</a:t>
            </a:r>
            <a:endParaRPr lang="en-GB" dirty="0"/>
          </a:p>
        </p:txBody>
      </p:sp>
      <p:sp>
        <p:nvSpPr>
          <p:cNvPr id="23" name="Right Arrow 22"/>
          <p:cNvSpPr/>
          <p:nvPr/>
        </p:nvSpPr>
        <p:spPr>
          <a:xfrm>
            <a:off x="4961610" y="3042748"/>
            <a:ext cx="771423" cy="38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87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 !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147" name="Picture 3" descr="C:\Users\GAYATHRI\Desktop\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465" y="1291158"/>
            <a:ext cx="3629821" cy="3423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YATHRI\Desktop\ra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9879" y="4648200"/>
            <a:ext cx="1982991" cy="13018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27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Main Objectives Of The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Proposal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2003425"/>
            <a:ext cx="7010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Save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time, </a:t>
            </a:r>
          </a:p>
          <a:p>
            <a:pPr marL="712788" indent="363538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By handling more complaints.</a:t>
            </a:r>
          </a:p>
          <a:p>
            <a:pPr marL="712788" indent="363538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By not visiting the customer.</a:t>
            </a:r>
          </a:p>
          <a:p>
            <a:pPr marL="712788" indent="363538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By finding the customer location.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Save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money,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712788" indent="363538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not travelling the customer.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712788" indent="363538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By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calling again and again to customer .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Technical Feasibility</a:t>
            </a: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412276" y="1447800"/>
            <a:ext cx="8503124" cy="914400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Skills for designing the computer programming languages.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Skills for designing the online sever database programming languages.</a:t>
            </a:r>
          </a:p>
        </p:txBody>
      </p:sp>
      <p:pic>
        <p:nvPicPr>
          <p:cNvPr id="9218" name="Picture 2" descr="C:\Users\GAYATHRI\Desktop\androi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96720"/>
            <a:ext cx="1492724" cy="6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GAYATHRI\Desktop\icon-aspn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2797" y="2513651"/>
            <a:ext cx="1502156" cy="8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GAYATHRI\Desktop\yDmZbFl1-frame-work-4-5-s-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25087"/>
            <a:ext cx="1036681" cy="82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GAYATHRI\Desktop\visual-studio-2013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7681" y="2584052"/>
            <a:ext cx="1677760" cy="8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GAYATHRI\Desktop\SQL-Server-2014-Logo_62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669381"/>
            <a:ext cx="1555276" cy="5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GAYATHRI\Desktop\integralwebsolutions.co_.za_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184" y="2467568"/>
            <a:ext cx="1072613" cy="9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GAYATHRI\Desktop\java_tech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65383"/>
            <a:ext cx="1505948" cy="112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GAYATHRI\Desktop\2000px-Text-xml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6667" y="3886992"/>
            <a:ext cx="1365787" cy="125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GAYATHRI\Desktop\stickers_logo_tex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2528" y="3944452"/>
            <a:ext cx="1228725" cy="11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GAYATHRI\Desktop\Archives_ATcommands_660x38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319" y="4096720"/>
            <a:ext cx="1482042" cy="8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mobilemerit.com/blog/wp-content/uploads/2015/11/android-studio-log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0103" y="4123021"/>
            <a:ext cx="1622897" cy="6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www.eclipse.org/jetty/powered/images/eclips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2441" y="2525087"/>
            <a:ext cx="1509179" cy="7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748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Dialog GSM Server</a:t>
            </a:r>
          </a:p>
          <a:p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3776" y="144780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D</a:t>
            </a:r>
            <a:r>
              <a:rPr lang="en-US" dirty="0" smtClean="0">
                <a:latin typeface="Calibri" pitchFamily="34" charset="0"/>
              </a:rPr>
              <a:t>ialog GSM </a:t>
            </a:r>
            <a:r>
              <a:rPr lang="en-US" dirty="0">
                <a:latin typeface="Calibri" pitchFamily="34" charset="0"/>
              </a:rPr>
              <a:t>SMS server with User Interface.</a:t>
            </a:r>
          </a:p>
        </p:txBody>
      </p:sp>
      <p:pic>
        <p:nvPicPr>
          <p:cNvPr id="4" name="Picture 6" descr="C:\Users\GAYATHRI\Desktop\DS\20160107_1645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995" y="2003425"/>
            <a:ext cx="1222612" cy="16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GAYATHRI\Desktop\DS\sdas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4709" y="4004636"/>
            <a:ext cx="2286000" cy="16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AYATHRI\Desktop\fg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22172"/>
            <a:ext cx="2336396" cy="15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1400" y="2003424"/>
            <a:ext cx="1249698" cy="18764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15603" y="2399399"/>
            <a:ext cx="1337197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78002" y="2399399"/>
            <a:ext cx="118479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GAYATHRI\Desktop\DS\aa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6642" y="2136994"/>
            <a:ext cx="2070610" cy="14965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1274928" y="3633575"/>
            <a:ext cx="6483824" cy="22338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620000" y="3810000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176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GSM Server Desktop Application</a:t>
            </a:r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5676" y="14478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D</a:t>
            </a:r>
            <a:r>
              <a:rPr lang="en-US" dirty="0" smtClean="0">
                <a:latin typeface="Calibri" pitchFamily="34" charset="0"/>
              </a:rPr>
              <a:t>ialog </a:t>
            </a:r>
            <a:r>
              <a:rPr lang="en-US" dirty="0">
                <a:latin typeface="Calibri" pitchFamily="34" charset="0"/>
              </a:rPr>
              <a:t>UGI user interface for dialog antennas, mobile towers and collect them to a database.</a:t>
            </a:r>
          </a:p>
        </p:txBody>
      </p:sp>
      <p:pic>
        <p:nvPicPr>
          <p:cNvPr id="13314" name="Picture 2" descr="C:\Users\GAYATHRI\Desktop\DS\fgf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9130" y="3962400"/>
            <a:ext cx="2378691" cy="16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GAYATHRI\Desktop\DS\a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5718" y="2083895"/>
            <a:ext cx="2378691" cy="16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GAYATHRI\Desktop\DS\cc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69796"/>
            <a:ext cx="4061059" cy="288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84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2202</TotalTime>
  <Words>526</Words>
  <Application>Microsoft Office PowerPoint</Application>
  <PresentationFormat>On-screen Show (4:3)</PresentationFormat>
  <Paragraphs>128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Dialog Customer Complaint Solution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Initiatives</dc:title>
  <dc:creator>Administrator</dc:creator>
  <cp:lastModifiedBy>ZIONX</cp:lastModifiedBy>
  <cp:revision>205</cp:revision>
  <dcterms:created xsi:type="dcterms:W3CDTF">2016-01-04T08:47:27Z</dcterms:created>
  <dcterms:modified xsi:type="dcterms:W3CDTF">2016-02-24T01:53:32Z</dcterms:modified>
</cp:coreProperties>
</file>